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017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箱型スタンドタイプ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H111×W152mm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サンカード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31kg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040555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箱型スタンドタイプは紙脚で自立可能な箱型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商品パッケージのデザインをそのまま印刷いてダミーとしても活用できます！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158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2025-01-27T06:16:05Z</dcterms:modified>
</cp:coreProperties>
</file>