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半円タイプ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H150×W120mm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半円タイプはかまぼこ型の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にアイキャッチの飛び出しが付いている商品です。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差込式ですので組み立ても簡単！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やキャンペーン告知等で大変重宝されるアイテムです。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167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2025-01-27T06:18:06Z</dcterms:modified>
</cp:coreProperties>
</file>