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フタ付きタイプ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フタ付きタイプは飲食店、量販店などに大変人気なアイテムです。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通常の三面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とは異なり、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天面に印刷できるので訴求力も抜群です。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169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2025-01-27T06:19:26Z</dcterms:modified>
</cp:coreProperties>
</file>