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69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背面ロングタイプ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背面ロングタイプは飲食店、量販店などに大変人気なアイテムです。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通常の三面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とは異なり、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背面訴求が出来るので通常の三面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よりも訴求力があります。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またコンパクトサイズなのでテーブルや棚でご使用頂けます。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183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2025-01-27T08:29:31Z</dcterms:modified>
</cp:coreProperties>
</file>