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6017" autoAdjust="0"/>
    <p:restoredTop sz="86375" autoAdjust="0"/>
  </p:normalViewPr>
  <p:slideViewPr>
    <p:cSldViewPr snapToObjects="1">
      <p:cViewPr varScale="1">
        <p:scale>
          <a:sx n="104" d="100"/>
          <a:sy n="104" d="100"/>
        </p:scale>
        <p:origin x="2920" y="488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2025/1/27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2025/1/27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2025/1/27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2025/1/27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2025/1/27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2025/1/27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2025/1/27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2025/1/27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2025/1/27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2025/1/27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2025/1/27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2025/1/27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2025/1/27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>
              <a:lnSpc>
                <a:spcPts val="1650"/>
              </a:lnSpc>
              <a:spcAft>
                <a:spcPts val="1500"/>
              </a:spcAft>
            </a:pP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卓上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POP 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変形三面タイプ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H150×W90mm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オフセット印刷</a:t>
            </a: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コートカード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31kg</a:t>
            </a: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7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040555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卓上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POP 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変形三面タイプは飲食店、量販店などに大変人気なアイテムです。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通常の三面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POP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とは異なり、告知面に動きがありとてもインパクトがあります。</a:t>
            </a:r>
            <a:endParaRPr lang="en-US" altLang="ja-JP" sz="1000" b="0" i="0">
              <a:solidFill>
                <a:srgbClr val="333333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またコンパクトサイズなのでテーブルや棚でご使用頂けます。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片面フルカラー印刷の場合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17923</TotalTime>
  <Words>173</Words>
  <Application>Microsoft Macintosh PowerPoint</Application>
  <PresentationFormat>ユーザー設定</PresentationFormat>
  <Paragraphs>37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577</cp:revision>
  <cp:lastPrinted>2021-10-13T13:51:27Z</cp:lastPrinted>
  <dcterms:created xsi:type="dcterms:W3CDTF">2013-12-25T09:34:24Z</dcterms:created>
  <dcterms:modified xsi:type="dcterms:W3CDTF">2025-01-27T08:31:12Z</dcterms:modified>
</cp:coreProperties>
</file>