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6017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カードスタンド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H67×W94mm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31kg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040555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カードスタンドはショップカードなど、名刺サイズのカードを設置できるスタンド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コンパクトサイズなので場所を取らず、ご使用頂けます。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飲食店、量販店などで活躍するアイテムです。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の前後にスタンド足があるため、傾斜が付き、かつ後ろに倒れることもありません！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183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575</cp:revision>
  <cp:lastPrinted>2021-10-13T13:51:27Z</cp:lastPrinted>
  <dcterms:created xsi:type="dcterms:W3CDTF">2013-12-25T09:34:24Z</dcterms:created>
  <dcterms:modified xsi:type="dcterms:W3CDTF">2025-01-27T06:22:07Z</dcterms:modified>
</cp:coreProperties>
</file>