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017"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B6</a:t>
            </a:r>
            <a:r>
              <a:rPr lang="ja-JP" altLang="en-US" sz="1600" b="1" i="0">
                <a:solidFill>
                  <a:srgbClr val="333333"/>
                </a:solidFill>
                <a:effectLst/>
                <a:latin typeface="Meiryo" panose="020B0604030504040204" pitchFamily="34" charset="-128"/>
                <a:ea typeface="Meiryo" panose="020B0604030504040204" pitchFamily="34" charset="-128"/>
              </a:rPr>
              <a:t>書籍用棚差し</a:t>
            </a:r>
            <a:r>
              <a:rPr lang="en-US" altLang="ja-JP" sz="1600" b="1" i="0" dirty="0">
                <a:solidFill>
                  <a:srgbClr val="333333"/>
                </a:solidFill>
                <a:effectLst/>
                <a:latin typeface="Meiryo" panose="020B0604030504040204" pitchFamily="34" charset="-128"/>
                <a:ea typeface="Meiryo" panose="020B0604030504040204" pitchFamily="34" charset="-128"/>
              </a:rPr>
              <a:t>POP</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H210×W182mm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サンカード</a:t>
            </a:r>
            <a:r>
              <a:rPr lang="en-US" altLang="ja-JP" sz="1000" dirty="0">
                <a:solidFill>
                  <a:schemeClr val="tx1"/>
                </a:solidFill>
                <a:latin typeface="メイリオ" panose="020B0604030504040204" pitchFamily="50" charset="-128"/>
                <a:ea typeface="メイリオ" panose="020B0604030504040204" pitchFamily="50" charset="-128"/>
              </a:rPr>
              <a:t>36kg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040555"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B6</a:t>
            </a:r>
            <a:r>
              <a:rPr lang="ja-JP" altLang="en-US" sz="1000" b="0" i="0">
                <a:solidFill>
                  <a:srgbClr val="333333"/>
                </a:solidFill>
                <a:effectLst/>
                <a:latin typeface="Meiryo" panose="020B0604030504040204" pitchFamily="34" charset="-128"/>
                <a:ea typeface="Meiryo" panose="020B0604030504040204" pitchFamily="34" charset="-128"/>
              </a:rPr>
              <a:t>書籍用棚差し</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は本棚に設置する</a:t>
            </a:r>
            <a:r>
              <a:rPr lang="en-US" altLang="ja-JP" sz="1000" b="0" i="0" dirty="0">
                <a:solidFill>
                  <a:srgbClr val="333333"/>
                </a:solidFill>
                <a:effectLst/>
                <a:latin typeface="Meiryo" panose="020B0604030504040204" pitchFamily="34" charset="-128"/>
                <a:ea typeface="Meiryo" panose="020B0604030504040204" pitchFamily="34" charset="-128"/>
              </a:rPr>
              <a:t>B6</a:t>
            </a:r>
            <a:r>
              <a:rPr lang="ja-JP" altLang="en-US" sz="1000" b="0" i="0">
                <a:solidFill>
                  <a:srgbClr val="333333"/>
                </a:solidFill>
                <a:effectLst/>
                <a:latin typeface="Meiryo" panose="020B0604030504040204" pitchFamily="34" charset="-128"/>
                <a:ea typeface="Meiryo" panose="020B0604030504040204" pitchFamily="34" charset="-128"/>
              </a:rPr>
              <a:t>サイズの文庫本用</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です。これを付けることで通路からでも訴求効果を発揮します。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オススメ商品アピールのほか、作者名や作品名を印刷すればお客様にわかりやすい商品棚を演出できます。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書店に大変おすすめな商品です。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2025-01-28T03:28:59Z</dcterms:modified>
</cp:coreProperties>
</file>