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04" d="100"/>
          <a:sy n="104" d="100"/>
        </p:scale>
        <p:origin x="2920" y="48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2025/5/15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2025/5/15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2025/5/15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2025/5/15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2025/5/15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2025/5/15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2025/5/15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2025/5/15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2025/5/15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2025/5/15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2025/5/15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2025/5/15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2025/5/15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ja-JP" altLang="en-US" sz="1600" b="1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紙製カウンター什器（</a:t>
            </a:r>
            <a:r>
              <a:rPr lang="en-US" altLang="ja-JP" sz="1600" b="1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H250mm</a:t>
            </a:r>
            <a:r>
              <a:rPr lang="ja-JP" altLang="en-US" sz="1600" b="1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H250 × W300 × D200 mm</a:t>
            </a:r>
            <a:endParaRPr kumimoji="1" lang="ja-JP" altLang="en-US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カード紙</a:t>
            </a:r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31kg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紙製カウンター什器（</a:t>
            </a:r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H250mm</a:t>
            </a: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）はレジや陳列棚に置くことを想定した紙製什器です。</a:t>
            </a:r>
            <a:b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定番棚用の奥行きに合わせたサイズとなっているため、エンド展開や定番展開においても効果を発揮します。</a:t>
            </a:r>
            <a:b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スーパー、ドラッグストア、コンビニ、百貨店、デパート、ポップアップストアなど多くの店舗のほか、展示会やイベントなどでも多く導入されています。</a:t>
            </a:r>
            <a:b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両面オフセット</a:t>
            </a:r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4c</a:t>
            </a: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印刷＆トムソン（型抜き）で作成します。</a:t>
            </a:r>
            <a:endParaRPr lang="ja-JP" altLang="en-US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背面部分はオリジナル形状で型抜きも可能です。ご希望の場合は別途お問い合わせください。</a:t>
            </a:r>
            <a:b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17913</TotalTime>
  <Words>243</Words>
  <Application>Microsoft Macintosh PowerPoint</Application>
  <PresentationFormat>ユーザー設定</PresentationFormat>
  <Paragraphs>36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Masaki Sakai</cp:lastModifiedBy>
  <cp:revision>559</cp:revision>
  <cp:lastPrinted>2021-10-13T13:51:27Z</cp:lastPrinted>
  <dcterms:created xsi:type="dcterms:W3CDTF">2013-12-25T09:34:24Z</dcterms:created>
  <dcterms:modified xsi:type="dcterms:W3CDTF">2025-05-15T02:59:44Z</dcterms:modified>
</cp:coreProperties>
</file>