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1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srcRect l="27175" t="18752" r="25070" b="17696"/>
          <a:stretch/>
        </p:blipFill>
        <p:spPr bwMode="auto">
          <a:xfrm>
            <a:off x="375767" y="942634"/>
            <a:ext cx="2903236" cy="386373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名入れバルーン（</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13</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インチ）</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000" dirty="0">
                <a:solidFill>
                  <a:schemeClr val="tx1"/>
                </a:solidFill>
                <a:latin typeface="メイリオ" panose="020B0604030504040204" pitchFamily="50" charset="-128"/>
                <a:ea typeface="メイリオ" panose="020B0604030504040204" pitchFamily="50" charset="-128"/>
              </a:rPr>
              <a:t>13</a:t>
            </a:r>
            <a:r>
              <a:rPr kumimoji="1" lang="ja-JP" altLang="en-US" sz="1000">
                <a:solidFill>
                  <a:schemeClr val="tx1"/>
                </a:solidFill>
                <a:latin typeface="メイリオ" panose="020B0604030504040204" pitchFamily="50" charset="-128"/>
                <a:ea typeface="メイリオ" panose="020B0604030504040204" pitchFamily="50" charset="-128"/>
              </a:rPr>
              <a:t>インチ</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39399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39383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名入れバルーン（</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13</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インチ）は１色で販売促進用コピー、キャッチフレーズ、イラスト、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SHOP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オープンなどを印刷できます。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名入れバルーンは安価で宣伝期間も長く、店舗ディスプレイや子供向けノベルティに適して販促アイテムです。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4898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4882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空気を入れるためのエアーハンドポンプは、別途料金でご用意が可能です。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バルーンカラーはテンプレートデータ内でご指定ください。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68A788AE-0D78-26CC-D6C0-8AE209BFAA3E}"/>
              </a:ext>
            </a:extLst>
          </p:cNvPr>
          <p:cNvPicPr>
            <a:picLocks noChangeAspect="1"/>
          </p:cNvPicPr>
          <p:nvPr/>
        </p:nvPicPr>
        <p:blipFill>
          <a:blip r:embed="rId4"/>
          <a:stretch>
            <a:fillRect/>
          </a:stretch>
        </p:blipFill>
        <p:spPr>
          <a:xfrm>
            <a:off x="3393949" y="1160264"/>
            <a:ext cx="2257894" cy="389154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189</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2024-09-10T04:19:35Z</dcterms:modified>
</cp:coreProperties>
</file>