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塗り絵バルーン（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インチ）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インチ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センチ）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付属品：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ホワイトスティック付き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399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383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参加型イベントに適した塗り絵バルーンです。デザインはオリジナル絵柄・黒１色印刷で作成可能です。風船に色が付きやすい加工がされており、クレヨンで色塗りが可能です。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89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88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159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2024-06-19T06:26:29Z</dcterms:modified>
</cp:coreProperties>
</file>