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既製型パンチングバルーン（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H300x150mm</a:t>
            </a:r>
            <a:r>
              <a:rPr lang="el-GR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ja-JP" altLang="el-GR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H300×W150mm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7201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718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既製型（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H300x150mm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ja-JP" altLang="el-GR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で作成するパンチングバルーン（おきあがりこぼし）です。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パンチングバルーンは押しても倒れずユラユラしているので目に留まりやすく、イベント告知や子供の集客などに効果があります。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2701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2685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オリジナル型でも作成可能です。別途お問い合わせください。（打ち合わせから完成まで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か月）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175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2024-06-19T06:15:17Z</dcterms:modified>
</cp:coreProperties>
</file>