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97" autoAdjust="0"/>
    <p:restoredTop sz="86375" autoAdjust="0"/>
  </p:normalViewPr>
  <p:slideViewPr>
    <p:cSldViewPr snapToObjects="1">
      <p:cViewPr varScale="1">
        <p:scale>
          <a:sx n="163" d="100"/>
          <a:sy n="163" d="100"/>
        </p:scale>
        <p:origin x="2152"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バルーンスイング</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125mm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アルミ蒸着地バルーン、スイングパーツ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バルーンスイング</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円形）はゆらゆらと風で揺れるタイプのバルーン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バルーン本体の裏面にスイングパーツを貼り付けて使用します。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25AEB655-505E-6532-F8C2-70D5868AE293}"/>
              </a:ext>
            </a:extLst>
          </p:cNvPr>
          <p:cNvPicPr>
            <a:picLocks noChangeAspect="1"/>
          </p:cNvPicPr>
          <p:nvPr/>
        </p:nvPicPr>
        <p:blipFill>
          <a:blip r:embed="rId3"/>
          <a:stretch>
            <a:fillRect/>
          </a:stretch>
        </p:blipFill>
        <p:spPr>
          <a:xfrm>
            <a:off x="440339" y="882017"/>
            <a:ext cx="3465390" cy="3465390"/>
          </a:xfrm>
          <a:prstGeom prst="rect">
            <a:avLst/>
          </a:prstGeom>
        </p:spPr>
      </p:pic>
      <p:pic>
        <p:nvPicPr>
          <p:cNvPr id="8" name="図 7">
            <a:extLst>
              <a:ext uri="{FF2B5EF4-FFF2-40B4-BE49-F238E27FC236}">
                <a16:creationId xmlns:a16="http://schemas.microsoft.com/office/drawing/2014/main" id="{1C0CD93E-B951-9EFB-FDF7-5DAED3A74C7B}"/>
              </a:ext>
            </a:extLst>
          </p:cNvPr>
          <p:cNvPicPr>
            <a:picLocks noChangeAspect="1"/>
          </p:cNvPicPr>
          <p:nvPr/>
        </p:nvPicPr>
        <p:blipFill>
          <a:blip r:embed="rId4"/>
          <a:stretch>
            <a:fillRect/>
          </a:stretch>
        </p:blipFill>
        <p:spPr>
          <a:xfrm>
            <a:off x="3170376" y="2996615"/>
            <a:ext cx="2185252" cy="218525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17982</TotalTime>
  <Words>242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579</cp:revision>
  <cp:lastPrinted>2021-10-13T13:51:27Z</cp:lastPrinted>
  <dcterms:created xsi:type="dcterms:W3CDTF">2013-12-25T09:34:24Z</dcterms:created>
  <dcterms:modified xsi:type="dcterms:W3CDTF">2025-01-29T07:57:25Z</dcterms:modified>
</cp:coreProperties>
</file>