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45" autoAdjust="0"/>
    <p:restoredTop sz="86375" autoAdjust="0"/>
  </p:normalViewPr>
  <p:slideViewPr>
    <p:cSldViewPr snapToObjects="1">
      <p:cViewPr varScale="1">
        <p:scale>
          <a:sx n="123" d="100"/>
          <a:sy n="123" d="100"/>
        </p:scale>
        <p:origin x="1208" y="20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2025/1/31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2025/1/31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2025/1/31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2025/1/31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2025/1/31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435948" y="188472"/>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バルーンクリップ</a:t>
            </a:r>
            <a:r>
              <a:rPr lang="en" altLang="ja-JP" sz="1600" b="1" i="0" dirty="0">
                <a:solidFill>
                  <a:srgbClr val="333333"/>
                </a:solidFill>
                <a:effectLst/>
                <a:latin typeface="Meiryo" panose="020B0604030504040204" pitchFamily="34" charset="-128"/>
                <a:ea typeface="Meiryo" panose="020B0604030504040204" pitchFamily="34" charset="-128"/>
              </a:rPr>
              <a:t>POP</a:t>
            </a:r>
            <a:r>
              <a:rPr lang="ja-JP" altLang="en" sz="1600" b="1" i="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ハート型）</a:t>
            </a:r>
          </a:p>
        </p:txBody>
      </p:sp>
      <p:sp>
        <p:nvSpPr>
          <p:cNvPr id="61" name="正方形/長方形 60"/>
          <p:cNvSpPr/>
          <p:nvPr/>
        </p:nvSpPr>
        <p:spPr>
          <a:xfrm>
            <a:off x="6208414" y="901105"/>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1</a:t>
            </a:r>
            <a:r>
              <a:rPr lang="en-US" altLang="ja-JP" sz="1000" b="0" i="0" dirty="0">
                <a:solidFill>
                  <a:srgbClr val="333333"/>
                </a:solidFill>
                <a:effectLst/>
                <a:latin typeface="Meiryo" panose="020B0604030504040204" pitchFamily="34" charset="-128"/>
                <a:ea typeface="Meiryo" panose="020B0604030504040204" pitchFamily="34" charset="-128"/>
              </a:rPr>
              <a:t>30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膨らまし後約</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色フルカラー　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アルミ蒸着地バルーン、</a:t>
            </a:r>
            <a:r>
              <a:rPr lang="ja-JP" altLang="en-US" sz="1000">
                <a:solidFill>
                  <a:srgbClr val="333333"/>
                </a:solidFill>
                <a:latin typeface="Meiryo" panose="020B0604030504040204" pitchFamily="34" charset="-128"/>
                <a:ea typeface="Meiryo" panose="020B0604030504040204" pitchFamily="34" charset="-128"/>
              </a:rPr>
              <a:t>クリップパーツ</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30</a:t>
            </a:r>
            <a:r>
              <a:rPr lang="ja-JP" altLang="en-US" sz="1000" b="0" i="0">
                <a:solidFill>
                  <a:schemeClr val="tx1"/>
                </a:solidFill>
                <a:effectLst/>
                <a:latin typeface="Meiryo" panose="020B0604030504040204" pitchFamily="34" charset="-128"/>
                <a:ea typeface="Meiryo" panose="020B0604030504040204" pitchFamily="34"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646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バルーンクリップ</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ハート型）は什器の取付が簡単なクリップ付きバルーン</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棚や什器などに固定し、売り場に飛び出すバルーンは訴求効果が高くアピールしたい商品を目立たせるには大変オススメな販促ツールです。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アルミバルーン本体にクリップパーツを貼り付けて使用します。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素材、印刷面へ水分の付着、強い摩擦が生じるとアルミ蒸着及び印刷が剥がれ落ちる場合がございます。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バルーンの特性上、膨らました際にシワの入る場所に印刷されたデザインは見えにくくなりますのでご注意ください。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167042"/>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1A24ACBC-122E-86EF-71A9-BC955A362D00}"/>
              </a:ext>
            </a:extLst>
          </p:cNvPr>
          <p:cNvSpPr/>
          <p:nvPr/>
        </p:nvSpPr>
        <p:spPr>
          <a:xfrm>
            <a:off x="6259570" y="6533590"/>
            <a:ext cx="3760133" cy="71793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2" name="図 1">
            <a:extLst>
              <a:ext uri="{FF2B5EF4-FFF2-40B4-BE49-F238E27FC236}">
                <a16:creationId xmlns:a16="http://schemas.microsoft.com/office/drawing/2014/main" id="{79656FD7-27ED-7A7A-4451-AC265F9B4332}"/>
              </a:ext>
            </a:extLst>
          </p:cNvPr>
          <p:cNvPicPr>
            <a:picLocks noChangeAspect="1"/>
          </p:cNvPicPr>
          <p:nvPr/>
        </p:nvPicPr>
        <p:blipFill>
          <a:blip r:embed="rId3"/>
          <a:stretch>
            <a:fillRect/>
          </a:stretch>
        </p:blipFill>
        <p:spPr>
          <a:xfrm>
            <a:off x="280370" y="869646"/>
            <a:ext cx="3607048" cy="3607048"/>
          </a:xfrm>
          <a:prstGeom prst="rect">
            <a:avLst/>
          </a:prstGeom>
        </p:spPr>
      </p:pic>
      <p:pic>
        <p:nvPicPr>
          <p:cNvPr id="4" name="図 3">
            <a:extLst>
              <a:ext uri="{FF2B5EF4-FFF2-40B4-BE49-F238E27FC236}">
                <a16:creationId xmlns:a16="http://schemas.microsoft.com/office/drawing/2014/main" id="{FC1DEDEB-A735-85DF-FA8F-AD124082AE5D}"/>
              </a:ext>
            </a:extLst>
          </p:cNvPr>
          <p:cNvPicPr>
            <a:picLocks noChangeAspect="1"/>
          </p:cNvPicPr>
          <p:nvPr/>
        </p:nvPicPr>
        <p:blipFill>
          <a:blip r:embed="rId4"/>
          <a:stretch>
            <a:fillRect/>
          </a:stretch>
        </p:blipFill>
        <p:spPr>
          <a:xfrm>
            <a:off x="3428262" y="2990875"/>
            <a:ext cx="1916056" cy="191605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17984</TotalTime>
  <Words>242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582</cp:revision>
  <cp:lastPrinted>2021-10-13T13:51:27Z</cp:lastPrinted>
  <dcterms:created xsi:type="dcterms:W3CDTF">2013-12-25T09:34:24Z</dcterms:created>
  <dcterms:modified xsi:type="dcterms:W3CDTF">2025-01-31T01:30:49Z</dcterms:modified>
</cp:coreProperties>
</file>