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4" d="100"/>
          <a:sy n="114" d="100"/>
        </p:scale>
        <p:origin x="1368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大判パウチメニュー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二つ折り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A4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H297×W420 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パウチ加工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135kg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グロスパウチ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μ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汚れや水こぼれに強いパウチ加工のメニューです。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折り加工後、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H297xW210mm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）仕上がりとなります。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印刷物に透明のフチが付く仕上がりとなります。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レストランやカフェのメニューとしての使用に適しています。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188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2024-06-19T09:00:25Z</dcterms:modified>
</cp:coreProperties>
</file>