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観音折り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H420×W1168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H420xW297mm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190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2024-06-19T09:11:05Z</dcterms:modified>
</cp:coreProperties>
</file>