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大判パウチメニュー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B4 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観音折り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B4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H364×W1008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パウチ加工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135kg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グロスパウチ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100</a:t>
            </a:r>
            <a:r>
              <a:rPr lang="el-GR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μ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汚れや水こぼれに強いパウチ加工のメニューです。</a:t>
            </a:r>
            <a:br>
              <a:rPr lang="ja-JP" altLang="en-US" sz="1000"/>
            </a:b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折り加工後、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B4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サイズ（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H364xW257mm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）仕上がりとなります。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印刷物に透明のフチが付く仕上がりとなります。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レストランやカフェのメニューとしての使用に適しています。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17916</TotalTime>
  <Words>189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568</cp:revision>
  <cp:lastPrinted>2021-10-13T13:51:27Z</cp:lastPrinted>
  <dcterms:created xsi:type="dcterms:W3CDTF">2013-12-25T09:34:24Z</dcterms:created>
  <dcterms:modified xsi:type="dcterms:W3CDTF">2024-06-19T09:15:33Z</dcterms:modified>
</cp:coreProperties>
</file>