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2024/6/19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大判パウチメニュー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A4 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ペラ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A4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H297×W210 </a:t>
            </a:r>
            <a:r>
              <a:rPr kumimoji="1"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パウチ加工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135kg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グロスパウチ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μ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6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汚れや水こぼれに強いパウチ加工のメニューです。</a:t>
            </a:r>
            <a:br>
              <a:rPr lang="ja-JP" altLang="en-US" sz="1000"/>
            </a:b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印刷物に透明のフチが付く仕上がりとなります。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レストランやカフェのメニューとしての使用に適しています。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17916</TotalTime>
  <Words>176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2024-06-19T09:06:14Z</dcterms:modified>
</cp:coreProperties>
</file>