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ペラ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汚れや水こぼれに強いパウチラミネート加工のメニューです。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2024-06-19T09:07:38Z</dcterms:modified>
</cp:coreProperties>
</file>