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11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40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220137" y="916272"/>
            <a:ext cx="4716273" cy="4716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のぼり（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H150xW60cm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）ショート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H1500×W600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ポンジ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361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360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狭い場所におすすめのショートサイズののぼりです。店舗の存在を目立たせたりイベント開催中などをアピールできます。</a:t>
            </a:r>
            <a:br>
              <a:rPr lang="ja-JP" altLang="en-US" sz="1000"/>
            </a:b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9116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910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チチの色は白、周囲ヒートカット仕様。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チチの有無及び位置（右か左）は変更が可能です。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</a:p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ほつれ防止縫製、棒袋縫い、防炎加工については別途お見積いたします。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41CCB390-E349-098D-CCB3-F91EC1FF43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7560" y="3206736"/>
            <a:ext cx="1975949" cy="1975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189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2024-10-24T06:21:24Z</dcterms:modified>
</cp:coreProperties>
</file>