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251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H180xW60cm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2" y="5806477"/>
            <a:ext cx="5453261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選挙運動用のぼり（レギュラー）は、選挙運動において欠かすことのできないツールです。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2024-06-06T03:14:19Z</dcterms:modified>
</cp:coreProperties>
</file>