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36062" y="916272"/>
            <a:ext cx="4716273" cy="471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選挙運動用のぼり（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H180xW45cm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）スリム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H1800×W450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選挙運動用のぼり（スリム）は、選挙運動において欠かすことのできないツールです。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オプションで台やポールも選択出来ます。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チチの色は白、周囲ヒートカット仕様。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チチの有無及び位置（右か左）は変更が可能です。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ほつれ防止縫製、棒袋縫い、防炎加工については別途お見積いたします。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197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2024-06-06T03:15:17Z</dcterms:modified>
</cp:coreProperties>
</file>