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1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40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0107" y="778308"/>
            <a:ext cx="4716273" cy="471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H210xW70cm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）ビッグ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H2100×W700mm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一般的なサイズより少し大きいのぼりです。店舗の存在を目立たせたりイベント開催中などをアピールできます。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1CCB390-E349-098D-CCB3-F91EC1FF4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560" y="3206736"/>
            <a:ext cx="1975949" cy="197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2024-10-24T06:39:59Z</dcterms:modified>
</cp:coreProperties>
</file>