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16" autoAdjust="0"/>
    <p:restoredTop sz="86375" autoAdjust="0"/>
  </p:normalViewPr>
  <p:slideViewPr>
    <p:cSldViewPr snapToObjects="1">
      <p:cViewPr varScale="1">
        <p:scale>
          <a:sx n="116" d="100"/>
          <a:sy n="116" d="100"/>
        </p:scale>
        <p:origin x="140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70107" y="778308"/>
            <a:ext cx="4716273" cy="4716273"/>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のぼり（</a:t>
            </a:r>
            <a:r>
              <a:rPr lang="en-US" altLang="ja-JP" sz="1600" b="1" i="0" dirty="0">
                <a:solidFill>
                  <a:srgbClr val="333333"/>
                </a:solidFill>
                <a:effectLst/>
                <a:latin typeface="Meiryo" panose="020B0604030504040204" pitchFamily="34" charset="-128"/>
                <a:ea typeface="Meiryo" panose="020B0604030504040204" pitchFamily="34" charset="-128"/>
              </a:rPr>
              <a:t>H270xW90cm</a:t>
            </a:r>
            <a:r>
              <a:rPr lang="ja-JP" altLang="en-US" sz="1600" b="1" i="0">
                <a:solidFill>
                  <a:srgbClr val="333333"/>
                </a:solidFill>
                <a:effectLst/>
                <a:latin typeface="Meiryo" panose="020B0604030504040204" pitchFamily="34" charset="-128"/>
                <a:ea typeface="Meiryo" panose="020B0604030504040204" pitchFamily="34" charset="-128"/>
              </a:rPr>
              <a:t>）ジャンボ</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H2700×W900mm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8132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8116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ポンジ</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361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360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一般的なサイズと比べるとかなり大きいジャンボサイズののぼりです。店舗の存在を目立たせたりイベント開催中などをアピールできます。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9116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910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チチの色は白、周囲ヒートカット仕様。</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チチの有無及び位置（右か左）は変更が可能です。</a:t>
            </a:r>
            <a:r>
              <a:rPr lang="en-US" altLang="ja-JP" sz="1000" dirty="0">
                <a:solidFill>
                  <a:schemeClr val="tx1"/>
                </a:solidFill>
                <a:latin typeface="メイリオ" panose="020B0604030504040204" pitchFamily="50" charset="-128"/>
                <a:ea typeface="メイリオ" panose="020B0604030504040204" pitchFamily="50" charset="-128"/>
              </a:rPr>
              <a:t> </a:t>
            </a: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ほつれ防止縫製、棒袋縫い、防炎加工については別途お見積いたします。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41CCB390-E349-098D-CCB3-F91EC1FF43E6}"/>
              </a:ext>
            </a:extLst>
          </p:cNvPr>
          <p:cNvPicPr>
            <a:picLocks noChangeAspect="1"/>
          </p:cNvPicPr>
          <p:nvPr/>
        </p:nvPicPr>
        <p:blipFill>
          <a:blip r:embed="rId4"/>
          <a:stretch>
            <a:fillRect/>
          </a:stretch>
        </p:blipFill>
        <p:spPr>
          <a:xfrm>
            <a:off x="3407560" y="3206736"/>
            <a:ext cx="1975949" cy="1975949"/>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189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2024-10-24T06:41:00Z</dcterms:modified>
</cp:coreProperties>
</file>