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0747" y="760988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H180xW45cm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）スリム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H1800×W450mm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ポンジ・遮光材（シルバータフタ）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狭い場所におすすめのスリムサイズののぼりです。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テトロンポンジ＋遮光材＋テトロンポンジ 縫い合わせにより生地が透けずに両面印刷が可能となりました。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店舗の存在を目立たせたりイベント開催中などをアピールできます。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2024-10-18T07:00:18Z</dcterms:modified>
</cp:coreProperties>
</file>