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プレート看板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アルミ複合板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】L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W900 x H600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標準位置四隅四箇所への穴あけは無料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厚アルミ複合板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プレート看板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アルミ複合板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サイズは軽量・丈夫で簡単取付な定番アイテムです。看板屋外にて長期でご使用の際に、最も一般的な募集看板で、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板よりも反りがなく頑丈で屋外耐久性が長いのが特徴です。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設置方法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: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開口を利用してビスやボルト、結束バンドで設置できます。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216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2024-08-07T03:13:09Z</dcterms:modified>
</cp:coreProperties>
</file>