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2024/8/7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2024/8/7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2024/8/7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2024/8/7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2024/8/7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2024/8/7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2024/8/7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2024/8/7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2024/8/7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2024/8/7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2024/8/7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2024/8/7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2024/8/7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プレート看板</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塩ビ板</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】S</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サイズ</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W600 x H450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加工</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標準位置四隅四箇所への穴あけは無料</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1mm</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厚塩ビ板</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プレート看板</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塩ビ板</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】S</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サイズは最も一般的な募集看板です。軽く、設置が楽なのが特徴です。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表面の艶・光沢が優れているプラスチック素材で柔軟性があり軽量で曲面への設置も可能です。</a:t>
            </a:r>
            <a:br>
              <a:rPr lang="ja-JP" altLang="en-US" sz="1000"/>
            </a:b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設置方法</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結束バンドや両面テープにて設置できます。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202</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565</cp:revision>
  <cp:lastPrinted>2021-10-13T13:51:27Z</cp:lastPrinted>
  <dcterms:created xsi:type="dcterms:W3CDTF">2013-12-25T09:34:24Z</dcterms:created>
  <dcterms:modified xsi:type="dcterms:W3CDTF">2024-08-07T03:17:37Z</dcterms:modified>
</cp:coreProperties>
</file>