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2024/8/7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2024/8/7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2024/8/7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2024/8/7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2024/8/7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選挙運動用たすき</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W150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200 x H1600mm</a:t>
            </a: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（着用時は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H800mm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072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056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ターポリン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0556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0540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選挙運動用たすきは選挙運動において有権者と触れ合う際に名前をアピールできる重要なアイテムです。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たすきは候補者が身につけて使用できる文書図画として、公職選挙法で認められているため、必ず作成しておきましょう。</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6056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6040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幅は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180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200mm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からお選びいただけます。女性や肩幅が狭い方は幅</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180mm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をオススメします。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204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2024-08-07T03:21:19Z</dcterms:modified>
</cp:coreProperties>
</file>