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2024/8/7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2024/8/7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2024/8/7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2024/8/7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2024/8/7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2024/8/7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2024/8/7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政治活動用たすき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 x H1600mm</a:t>
            </a: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（着用時は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H800mm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072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056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ターポリン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0556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0540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政治活動用たすきは着用するだけで有権者から一目で「選挙に出る人」だと認識してもらえる重要なアイテムです。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政治活動期間中は、名前の入ったたすきをかけて活動を行うことは事前運動の禁止に抵触するためできませんが名前を書かなければ着用可能です。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056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040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幅は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からお選びいただけます。女性や肩幅が狭い方は幅</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をオススメします。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217</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2024-08-07T03:22:34Z</dcterms:modified>
</cp:coreProperties>
</file>