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4" y="814653"/>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H180xW45cm</a:t>
            </a:r>
            <a:r>
              <a:rPr lang="ja-JP" altLang="en-US" sz="1600" b="1" i="0">
                <a:solidFill>
                  <a:srgbClr val="333333"/>
                </a:solidFill>
                <a:effectLst/>
                <a:latin typeface="Meiryo" panose="020B0604030504040204" pitchFamily="34" charset="-128"/>
                <a:ea typeface="Meiryo" panose="020B0604030504040204" pitchFamily="34" charset="-128"/>
              </a:rPr>
              <a:t>）スリム</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H1800×W450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6"/>
            <a:ext cx="5453255" cy="14325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狭い場所におすすめのスリムサイズののぼり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298</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2024-10-28T08:36:06Z</dcterms:modified>
</cp:coreProperties>
</file>