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4" y="814653"/>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防炎のぼり（</a:t>
            </a:r>
            <a:r>
              <a:rPr lang="en-US" altLang="ja-JP" sz="1600" b="1" i="0" dirty="0">
                <a:solidFill>
                  <a:srgbClr val="333333"/>
                </a:solidFill>
                <a:effectLst/>
                <a:latin typeface="Meiryo" panose="020B0604030504040204" pitchFamily="34" charset="-128"/>
                <a:ea typeface="Meiryo" panose="020B0604030504040204" pitchFamily="34" charset="-128"/>
              </a:rPr>
              <a:t>H210xW70cm</a:t>
            </a:r>
            <a:r>
              <a:rPr lang="ja-JP" altLang="en-US" sz="1600" b="1" i="0">
                <a:solidFill>
                  <a:srgbClr val="333333"/>
                </a:solidFill>
                <a:effectLst/>
                <a:latin typeface="Meiryo" panose="020B0604030504040204" pitchFamily="34" charset="-128"/>
                <a:ea typeface="Meiryo" panose="020B0604030504040204" pitchFamily="34" charset="-128"/>
              </a:rPr>
              <a:t>）ビッグ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H2100×W700mm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防炎ポンジ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2" y="5806476"/>
            <a:ext cx="5453255" cy="14325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防炎加工を施したポンジ素材で作るのぼりです。室内イベントや火気近くの設置するのぼりには防炎加工が必須となります。安心の防炎協会認定シール付きとなります。一般的なサイズより少し大きいビッグサイズののぼり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防炎加工は、あくまでも炎が上がりにくくする加工で、のぼりが全く燃えないというわけではありません。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をしていない綿や絹などの布製品は、いったん火がつくとあっという間に燃え盛ってしまいますが、防炎加工をしている布製品は、火が当たっても黒く焦げる、または少し燃える程度で留まり、火が燃え広がるのを抑える効果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チチの色は白、周囲ヒートカット仕様。</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チチの有無及び位置（右か左）は変更が可能です。</a:t>
            </a:r>
            <a:r>
              <a:rPr lang="en-US" altLang="ja-JP" sz="1000" dirty="0">
                <a:solidFill>
                  <a:schemeClr val="tx1"/>
                </a:solidFill>
                <a:latin typeface="メイリオ" panose="020B0604030504040204" pitchFamily="50" charset="-128"/>
                <a:ea typeface="メイリオ" panose="020B0604030504040204" pitchFamily="50" charset="-128"/>
              </a:rPr>
              <a:t> </a:t>
            </a: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ほつれ防止縫製、棒袋縫いについては別途お見積いたします。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297</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2024-10-28T08:39:03Z</dcterms:modified>
</cp:coreProperties>
</file>