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116" autoAdjust="0"/>
    <p:restoredTop sz="86375" autoAdjust="0"/>
  </p:normalViewPr>
  <p:slideViewPr>
    <p:cSldViewPr snapToObjects="1">
      <p:cViewPr varScale="1">
        <p:scale>
          <a:sx n="116" d="100"/>
          <a:sy n="116" d="100"/>
        </p:scale>
        <p:origin x="1408"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2024/10/24</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2024/10/24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2024/10/24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2024/10/24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2024/10/24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2024/10/24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2024/10/24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2024/10/24</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2024/10/24</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2024/10/24</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2024/10/24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2024/10/24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2024/10/24</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713037" y="831029"/>
            <a:ext cx="4716273" cy="4716273"/>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lnSpc>
                <a:spcPts val="1650"/>
              </a:lnSpc>
              <a:spcAft>
                <a:spcPts val="1500"/>
              </a:spcAft>
            </a:pPr>
            <a:r>
              <a:rPr lang="ja-JP" altLang="en-US" sz="1600" b="1" i="0">
                <a:solidFill>
                  <a:srgbClr val="333333"/>
                </a:solidFill>
                <a:effectLst/>
                <a:latin typeface="Meiryo" panose="020B0604030504040204" pitchFamily="34" charset="-128"/>
                <a:ea typeface="Meiryo" panose="020B0604030504040204" pitchFamily="34" charset="-128"/>
              </a:rPr>
              <a:t>のぼり（</a:t>
            </a:r>
            <a:r>
              <a:rPr lang="en-US" altLang="ja-JP" sz="1600" b="1" i="0" dirty="0">
                <a:solidFill>
                  <a:srgbClr val="333333"/>
                </a:solidFill>
                <a:effectLst/>
                <a:latin typeface="Meiryo" panose="020B0604030504040204" pitchFamily="34" charset="-128"/>
                <a:ea typeface="Meiryo" panose="020B0604030504040204" pitchFamily="34" charset="-128"/>
              </a:rPr>
              <a:t>H332xW90cm</a:t>
            </a:r>
            <a:r>
              <a:rPr lang="ja-JP" altLang="en-US" sz="1600" b="1" i="0">
                <a:solidFill>
                  <a:srgbClr val="333333"/>
                </a:solidFill>
                <a:effectLst/>
                <a:latin typeface="Meiryo" panose="020B0604030504040204" pitchFamily="34" charset="-128"/>
                <a:ea typeface="Meiryo" panose="020B0604030504040204" pitchFamily="34" charset="-128"/>
              </a:rPr>
              <a:t>）セイル大 専用ポール付き</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a:solidFill>
                  <a:srgbClr val="333333"/>
                </a:solidFill>
                <a:effectLst/>
                <a:latin typeface="Meiryo" panose="020B0604030504040204" pitchFamily="34" charset="-128"/>
                <a:ea typeface="Meiryo" panose="020B0604030504040204" pitchFamily="34" charset="-128"/>
              </a:rPr>
              <a:t>H3320×W900mm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081329"/>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081169"/>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ポンジ</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436168"/>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436008"/>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10</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セイルのぼり大 は先端がカーブした形状で一般的なのぼりよりも目立つこと間違いなしの商品です！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ポールを通す部分はチチを廃止し、棒袋加工を採用しているためよりスタイリッシュなデザインとなっております。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専用のポールも付属しているため注水台があればすぐに設置可能です。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2791167"/>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2791007"/>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b="0" i="0">
                <a:solidFill>
                  <a:srgbClr val="333333"/>
                </a:solidFill>
                <a:effectLst/>
                <a:latin typeface="Meiryo" panose="020B0604030504040204" pitchFamily="34" charset="-128"/>
                <a:ea typeface="Meiryo" panose="020B0604030504040204" pitchFamily="34" charset="-128"/>
              </a:rPr>
              <a:t>防炎加工については別途お見積いたします。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17914</TotalTime>
  <Words>202</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565</cp:revision>
  <cp:lastPrinted>2021-10-13T13:51:27Z</cp:lastPrinted>
  <dcterms:created xsi:type="dcterms:W3CDTF">2013-12-25T09:34:24Z</dcterms:created>
  <dcterms:modified xsi:type="dcterms:W3CDTF">2024-10-24T06:43:54Z</dcterms:modified>
</cp:coreProperties>
</file>