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7" y="831029"/>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のぼり（</a:t>
            </a:r>
            <a:r>
              <a:rPr lang="en-US" altLang="ja-JP" sz="1600" b="1" i="0" dirty="0">
                <a:solidFill>
                  <a:srgbClr val="333333"/>
                </a:solidFill>
                <a:effectLst/>
                <a:latin typeface="Meiryo" panose="020B0604030504040204" pitchFamily="34" charset="-128"/>
                <a:ea typeface="Meiryo" panose="020B0604030504040204" pitchFamily="34" charset="-128"/>
              </a:rPr>
              <a:t>H332xW90cm</a:t>
            </a:r>
            <a:r>
              <a:rPr lang="ja-JP" altLang="en-US" sz="1600" b="1" i="0">
                <a:solidFill>
                  <a:srgbClr val="333333"/>
                </a:solidFill>
                <a:effectLst/>
                <a:latin typeface="Meiryo" panose="020B0604030504040204" pitchFamily="34" charset="-128"/>
                <a:ea typeface="Meiryo" panose="020B0604030504040204" pitchFamily="34" charset="-128"/>
              </a:rPr>
              <a:t>）セイル大</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H3320×W900mm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セイルのぼり大 は先端がカーブした形状で一般的なのぼりよりも目立つこと間違いなしの商品です！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ポールを通す部分はチチを廃止し、棒袋加工を採用しているためよりスタイリッシュなデザインとなっております。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171</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2024-10-28T08:48:37Z</dcterms:modified>
</cp:coreProperties>
</file>