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13037" y="831029"/>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防炎のぼり（</a:t>
            </a:r>
            <a:r>
              <a:rPr lang="en-US" altLang="ja-JP" sz="1600" b="1" i="0" dirty="0">
                <a:solidFill>
                  <a:srgbClr val="333333"/>
                </a:solidFill>
                <a:effectLst/>
                <a:latin typeface="Meiryo" panose="020B0604030504040204" pitchFamily="34" charset="-128"/>
                <a:ea typeface="Meiryo" panose="020B0604030504040204" pitchFamily="34" charset="-128"/>
              </a:rPr>
              <a:t>H260xW68cm</a:t>
            </a:r>
            <a:r>
              <a:rPr lang="ja-JP" altLang="en-US" sz="1600" b="1" i="0">
                <a:solidFill>
                  <a:srgbClr val="333333"/>
                </a:solidFill>
                <a:effectLst/>
                <a:latin typeface="Meiryo" panose="020B0604030504040204" pitchFamily="34" charset="-128"/>
                <a:ea typeface="Meiryo" panose="020B0604030504040204" pitchFamily="34" charset="-128"/>
              </a:rPr>
              <a:t>）セイル小 専用ポール付き</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H2600×W680mm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防炎ポンジ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447775" y="5806477"/>
            <a:ext cx="5400600"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防炎加工を施したポンジ素材で作るのぼりです。室内イベントや火気近くの設置するのぼりには防炎加工が必須となります。安心の防炎協会認定シール付きとなります。セイルのぼり小 は先端がカーブした形状で一般的なのぼりよりも目立つこと間違いなしの商品です！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専用のポールも付属しているため注水台があればすぐに設置可能です。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ja-JP" altLang="en-US" sz="1000" b="0" i="0">
                <a:solidFill>
                  <a:srgbClr val="333333"/>
                </a:solidFill>
                <a:effectLst/>
                <a:latin typeface="Meiryo" panose="020B0604030504040204" pitchFamily="34" charset="-128"/>
                <a:ea typeface="Meiryo" panose="020B0604030504040204" pitchFamily="34" charset="-128"/>
              </a:rPr>
              <a:t>防炎加工は、あくまでも炎が上がりにくくする加工で、のぼりが全く燃えないというわけではありません。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防炎加工をしていない綿や絹などの布製品は、いったん火がつくとあっという間に燃え盛ってしまいますが、防炎加工をしている布製品は、火が当たっても黒く焦げる、または少し燃える程度で留まり、火が燃え広がるのを抑える効果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en-US" altLang="ja-JP" sz="1000" dirty="0">
              <a:solidFill>
                <a:srgbClr val="333333"/>
              </a:solidFill>
              <a:latin typeface="Meiryo" panose="020B0604030504040204" pitchFamily="34" charset="-128"/>
              <a:ea typeface="Meiryo" panose="020B0604030504040204" pitchFamily="34" charset="-128"/>
            </a:endParaRPr>
          </a:p>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289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2024-10-28T08:54:52Z</dcterms:modified>
</cp:coreProperties>
</file>