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1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0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713037" y="831029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2.4m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ポール＋特価注水台セット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H2400×W850mm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667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651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2.4m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ポール＋特価注水台セットはのぼり旗を立てるのにかかせないポールと注水台がセットになった便利な商品です。のぼりとご一緒にご注文ください。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5167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5151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本商品はデザイン不可となっております。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156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2024-10-24T06:46:01Z</dcterms:modified>
</cp:coreProperties>
</file>