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1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40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05922" y="814653"/>
            <a:ext cx="4716273" cy="471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ジャンボのぼり用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3.4m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ポール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H3400×W1050mm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667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651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ジャンボサイズのぼり対応の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3.4m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ポールです。一般的なポールの長さ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2.4m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に対し、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3.4m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まで伸縮可能です。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5167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5151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本商品はデザイン不可となっております。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143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2024-10-24T06:46:53Z</dcterms:modified>
</cp:coreProperties>
</file>