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05922"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のぼり用注水台 </a:t>
            </a:r>
            <a:r>
              <a:rPr lang="en-US" altLang="ja-JP" sz="1600" b="1" i="0" dirty="0">
                <a:solidFill>
                  <a:srgbClr val="333333"/>
                </a:solidFill>
                <a:effectLst/>
                <a:latin typeface="Meiryo" panose="020B0604030504040204" pitchFamily="34" charset="-128"/>
                <a:ea typeface="Meiryo" panose="020B0604030504040204" pitchFamily="34" charset="-128"/>
              </a:rPr>
              <a:t>8L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H280×W350mm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09667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09651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のぼり用注水台 </a:t>
            </a:r>
            <a:r>
              <a:rPr lang="en-US" altLang="ja-JP" sz="1000" b="0" i="0" dirty="0">
                <a:solidFill>
                  <a:srgbClr val="333333"/>
                </a:solidFill>
                <a:effectLst/>
                <a:latin typeface="Meiryo" panose="020B0604030504040204" pitchFamily="34" charset="-128"/>
                <a:ea typeface="Meiryo" panose="020B0604030504040204" pitchFamily="34" charset="-128"/>
              </a:rPr>
              <a:t>8L</a:t>
            </a:r>
            <a:r>
              <a:rPr lang="ja-JP" altLang="en-US" sz="1000" b="0" i="0">
                <a:solidFill>
                  <a:srgbClr val="333333"/>
                </a:solidFill>
                <a:effectLst/>
                <a:latin typeface="Meiryo" panose="020B0604030504040204" pitchFamily="34" charset="-128"/>
                <a:ea typeface="Meiryo" panose="020B0604030504040204" pitchFamily="34" charset="-128"/>
              </a:rPr>
              <a:t>は一般的なサイズの注水台です。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色展開となっておりますのでのぼりのデザインにあった色をお選びいただけます。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451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451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本商品はデザイン不可となっております。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151</Words>
  <Application>Microsoft Macintosh PowerPoint</Application>
  <PresentationFormat>ユーザー設定</PresentationFormat>
  <Paragraphs>31</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2024-10-24T06:47:50Z</dcterms:modified>
</cp:coreProperties>
</file>