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42569" y="973113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7" y="153867"/>
            <a:ext cx="6408711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屋外用ステッカー 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H210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ｘ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W148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H210×W148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シルク印刷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PVC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一般的な屋外用の粘着糊を使ったシールです。宣伝・広告、安全表示、チームステッカー・ノベルティなどによく使われています。屋外用の広範囲で利用でき、特に窓ガラスやドア、車の外側など、ツルツルした付着面に貼り付ける用途にお勧めです。</a:t>
            </a:r>
            <a:br>
              <a:rPr lang="ja-JP" altLang="en-US" sz="1000"/>
            </a:br>
            <a:br>
              <a:rPr lang="ja-JP" altLang="en-US" sz="1000"/>
            </a:b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【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印刷方法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】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シルク印刷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色刷り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/2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色刷り（色は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DIC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カラーでご指定ください）</a:t>
            </a:r>
            <a:br>
              <a:rPr lang="ja-JP" altLang="en-US" sz="1000"/>
            </a:b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【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納期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】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約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8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営業日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一色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こすれや摩擦による色落ち防止にはラミネート加工をお勧めしています。ご希望の際は別途お見積もりいたします。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17912</TotalTime>
  <Words>235</Words>
  <Application>Microsoft Macintosh PowerPoint</Application>
  <PresentationFormat>ユーザー設定</PresentationFormat>
  <Paragraphs>36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565</cp:revision>
  <cp:lastPrinted>2021-10-13T13:51:27Z</cp:lastPrinted>
  <dcterms:created xsi:type="dcterms:W3CDTF">2013-12-25T09:34:24Z</dcterms:created>
  <dcterms:modified xsi:type="dcterms:W3CDTF">2024-06-17T07:11:00Z</dcterms:modified>
</cp:coreProperties>
</file>