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97" d="100"/>
          <a:sy n="97" d="100"/>
        </p:scale>
        <p:origin x="125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ポールスタンドコマボ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IPA IPA-24D3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ポールスタンドコマボ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IPA IPA-24D3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ホワイトはポールタイプのスタンドに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型ディスプレイをセットしたデジタルサイネージです。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シンプルな構造で簡単にセット可能なためすぐに使用できます。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すっきりした姿と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1.3m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以内の高さで圧迫感のない設置が可能です。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152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2024-04-11T08:08:33Z</dcterms:modified>
</cp:coreProperties>
</file>