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86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クリアファイル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(0.2mm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H310×W220mm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UV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一般的な形のクリアファイルです。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厚の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ポリプロピレン製シート）にフルカラー印刷で仕上げます。絵柄部分を透けにくくする白うち加工も可能です。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直射日光や、高温多湿の場所を避けて保管してください。熱変形を起こす場合があります。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181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2024-06-21T02:17:25Z</dcterms:modified>
</cp:coreProperties>
</file>