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クリアファイル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(0.2mm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厚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PP)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H220×W155mm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UV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17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一般的な形のクリアファイルです。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0.2mm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厚の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シート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ポリプロピレン製シート）にフルカラー印刷で仕上げます。絵柄部分を透けにくくする白うち加工も可能です。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直射日光や、高温多湿の場所を避けて保管してください。熱変形を起こす場合があります。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17928</TotalTime>
  <Words>181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571</cp:revision>
  <cp:lastPrinted>2021-10-13T13:51:27Z</cp:lastPrinted>
  <dcterms:created xsi:type="dcterms:W3CDTF">2013-12-25T09:34:24Z</dcterms:created>
  <dcterms:modified xsi:type="dcterms:W3CDTF">2024-06-21T02:18:25Z</dcterms:modified>
</cp:coreProperties>
</file>