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2025/8/12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クリアファイル　再生プラスチック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H310×W220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再生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PP50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％（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ポリプロピレン）透明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プラスチック再生率</a:t>
            </a:r>
            <a:r>
              <a:rPr lang="en-US" altLang="ja-JP" sz="1000" dirty="0">
                <a:solidFill>
                  <a:schemeClr val="tx1"/>
                </a:solidFill>
              </a:rPr>
              <a:t>50%</a:t>
            </a:r>
            <a:r>
              <a:rPr lang="ja-JP" altLang="en-US" sz="1000">
                <a:solidFill>
                  <a:schemeClr val="tx1"/>
                </a:solidFill>
              </a:rPr>
              <a:t>の再生</a:t>
            </a:r>
            <a:r>
              <a:rPr lang="en" altLang="ja-JP" sz="1000" dirty="0">
                <a:solidFill>
                  <a:schemeClr val="tx1"/>
                </a:solidFill>
              </a:rPr>
              <a:t>PP</a:t>
            </a:r>
            <a:r>
              <a:rPr lang="ja-JP" altLang="en-US" sz="1000">
                <a:solidFill>
                  <a:schemeClr val="tx1"/>
                </a:solidFill>
              </a:rPr>
              <a:t>を使用したクリアファイルにオリジナル印刷が可能な商品です。エコ素材を使用し環境に配慮した、企業グッズや学校グッズとしてご提案いただけます。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箱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直射日光や、高温多湿の場所を避けて保管してください。熱変形を起こす場合があります。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ロットにより透明度が異なる場合があります。また、フィッシュアイと呼ばれる凹凸がでる場合があります。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226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2025-08-12T08:44:33Z</dcterms:modified>
</cp:coreProperties>
</file>