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クリアファイル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(0.2mm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H271×W193mm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UV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一般的な形のクリアファイルです。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ポリプロピレン製シート）にフルカラー印刷で仕上げます。絵柄部分を透けにくくする白うち加工も可能です。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2024-06-21T02:19:38Z</dcterms:modified>
</cp:coreProperties>
</file>