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既製品クリアファイル名入れ箔押し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白クリアファイルに名入れ箔押しを行えます。低コストで効果的な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が期待できます。箔押しの色は金・銀・黒から選べます。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176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2024-06-21T02:46:22Z</dcterms:modified>
</cp:coreProperties>
</file>