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名刺ポケット付クリアファイル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H310×W220mm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クリアファイルに名刺やカード等を入れるためのポケットが付いたクリアファイルです。名刺と資料を一緒に管理したい時や、商談や展示会で資料やカタログと一緒に名刺をお渡ししたい時に活躍します。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199</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2024-06-21T02:47:50Z</dcterms:modified>
</cp:coreProperties>
</file>