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クリアファイルバッグ タテ型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H355xW237mm</a:t>
            </a:r>
          </a:p>
          <a:p>
            <a:r>
              <a:rPr lang="ja-JP" altLang="en-US" sz="1000">
                <a:solidFill>
                  <a:srgbClr val="333333"/>
                </a:solidFill>
                <a:highlight>
                  <a:srgbClr val="FFFFFF"/>
                </a:highlight>
                <a:latin typeface="Meiryo" panose="020B0604030504040204" pitchFamily="34" charset="-128"/>
                <a:ea typeface="Meiryo" panose="020B0604030504040204" pitchFamily="34" charset="-128"/>
              </a:rPr>
              <a:t>切取後ファイルサイズ：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310x220mm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クリアファイルと手提げ袋が一緒になった縦型のバッグです。ミシン目で切り取ると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サイズのクリアファイルとしてお使いいただけます。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セミナーや展示会、オープンキャンパスなど資料を持ち帰る際におすすめです。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全面に絵柄を入れられますが、溶着部分に文字やロゴなどの大事な絵柄が入らないようご注意ください。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クリアファイルの切れ込みは多少ズレますので絵柄は少し大きめにレイアウトされることをお勧めします。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ほど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250</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2024-06-21T05:33:56Z</dcterms:modified>
</cp:coreProperties>
</file>