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A5</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クリアファイルバッグ タテ型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仕上</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H259xW173mm</a:t>
            </a:r>
          </a:p>
          <a:p>
            <a:r>
              <a:rPr lang="ja-JP" altLang="en-US" sz="1000">
                <a:solidFill>
                  <a:srgbClr val="333333"/>
                </a:solidFill>
                <a:highlight>
                  <a:srgbClr val="FFFFFF"/>
                </a:highlight>
                <a:latin typeface="Meiryo" panose="020B0604030504040204" pitchFamily="34" charset="-128"/>
                <a:ea typeface="Meiryo" panose="020B0604030504040204" pitchFamily="34" charset="-128"/>
              </a:rPr>
              <a:t>切取後ファイルサイズ：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220x153mm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7" y="2040452"/>
            <a:ext cx="2940505"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r>
              <a:rPr lang="ja-JP" altLang="en-US" sz="1000">
                <a:solidFill>
                  <a:schemeClr val="tx1"/>
                </a:solidFill>
                <a:latin typeface="メイリオ" panose="020B0604030504040204" pitchFamily="50" charset="-128"/>
                <a:ea typeface="メイリオ" panose="020B0604030504040204" pitchFamily="50" charset="-128"/>
              </a:rPr>
              <a:t>素材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クリアファイルと手提げ袋が一緒になった縦型のバッグです。ミシン目で切り取ると</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サイズのクリアファイルとしてお使いいただけます。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小ぶりなサイズのため、園児や児童への案内やノベルティを入れて配布する際にお勧めです。</a:t>
            </a:r>
            <a:br>
              <a:rPr lang="ja-JP" altLang="en-US" sz="1000"/>
            </a:br>
            <a:endParaRPr lang="en-US" altLang="ja-JP" sz="1000" dirty="0">
              <a:solidFill>
                <a:srgbClr val="333333"/>
              </a:solidFill>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全面に絵柄を入れられますが、溶着部分に文字やロゴなどの大事な絵柄が入らないようご注意ください。</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クリアファイルの切れ込みは多少ズレますので絵柄は少し大きめにレイアウトされることをお勧めします。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(0.5mm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ほど</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直射日光や、高温多湿の場所を避けて保管してください。熱変形を起こす場合があります。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17940</TotalTime>
  <Words>260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584</cp:revision>
  <cp:lastPrinted>2021-10-13T13:51:27Z</cp:lastPrinted>
  <dcterms:created xsi:type="dcterms:W3CDTF">2013-12-25T09:34:24Z</dcterms:created>
  <dcterms:modified xsi:type="dcterms:W3CDTF">2024-06-21T05:35:45Z</dcterms:modified>
</cp:coreProperties>
</file>