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2024/6/21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2024/6/21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2024/6/21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2024/6/21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2024/6/21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2024/6/21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2024/6/21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2024/6/21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53382"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A4</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クリアファイルバッグ ヨコ型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highlight>
                  <a:srgbClr val="FFFFFF"/>
                </a:highlight>
                <a:latin typeface="Meiryo" panose="020B0604030504040204" pitchFamily="34" charset="-128"/>
                <a:ea typeface="Meiryo" panose="020B0604030504040204" pitchFamily="34" charset="-128"/>
              </a:rPr>
              <a:t>仕上</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H280×W360mm</a:t>
            </a:r>
          </a:p>
          <a:p>
            <a:r>
              <a:rPr lang="ja-JP" altLang="en-US" sz="1000">
                <a:solidFill>
                  <a:srgbClr val="333333"/>
                </a:solidFill>
                <a:highlight>
                  <a:srgbClr val="FFFFFF"/>
                </a:highlight>
                <a:latin typeface="Meiryo" panose="020B0604030504040204" pitchFamily="34" charset="-128"/>
                <a:ea typeface="Meiryo" panose="020B0604030504040204" pitchFamily="34" charset="-128"/>
              </a:rPr>
              <a:t>切取後ファイルサイズ：</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310x220mm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7" y="2040452"/>
            <a:ext cx="2940505"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UV</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オフセット印刷（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白</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ニス）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PP</a:t>
            </a:r>
            <a:r>
              <a:rPr lang="ja-JP" altLang="en-US" sz="1000">
                <a:solidFill>
                  <a:schemeClr val="tx1"/>
                </a:solidFill>
                <a:latin typeface="メイリオ" panose="020B0604030504040204" pitchFamily="50" charset="-128"/>
                <a:ea typeface="メイリオ" panose="020B0604030504040204" pitchFamily="50" charset="-128"/>
              </a:rPr>
              <a:t>素材</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17</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クリアファイルと手提げ袋が一緒になった横型のバッグです。ミシン目で切り取ると</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サイズのクリアファイルとしてお使いいただけます。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セミナーや展示会、オープンキャンパスなど資料を持ち帰る際におすすめです。</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endParaRPr lang="en-US" altLang="ja-JP" sz="1000" dirty="0">
              <a:solidFill>
                <a:srgbClr val="333333"/>
              </a:solidFill>
              <a:highlight>
                <a:srgbClr val="FFFFFF"/>
              </a:highlight>
              <a:latin typeface="Meiryo" panose="020B0604030504040204" pitchFamily="34" charset="-128"/>
              <a:ea typeface="Meiryo" panose="020B0604030504040204" pitchFamily="34" charset="-128"/>
            </a:endParaRPr>
          </a:p>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全面に絵柄を入れられますが、溶着部分に文字やロゴなどの大事な絵柄が入らないようご注意ください。</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クリアファイルの切れ込みは多少ズレますので絵柄は少し大きめにレイアウトされることをお勧めします。</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(0.5mm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ほど</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br>
              <a:rPr lang="ja-JP" altLang="en-US" sz="1000"/>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直射日光や、高温多湿の場所を避けて保管してください。熱変形を起こす場合があります。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17941</TotalTime>
  <Words>252</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585</cp:revision>
  <cp:lastPrinted>2021-10-13T13:51:27Z</cp:lastPrinted>
  <dcterms:created xsi:type="dcterms:W3CDTF">2013-12-25T09:34:24Z</dcterms:created>
  <dcterms:modified xsi:type="dcterms:W3CDTF">2024-06-21T07:58:32Z</dcterms:modified>
</cp:coreProperties>
</file>