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3" d="100"/>
          <a:sy n="113" d="100"/>
        </p:scale>
        <p:origin x="1744" y="17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ポケットチケットホルダー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H220×W105mm</a:t>
            </a:r>
          </a:p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展開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H220×W210mm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7" y="2040452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ニス）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内側の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サイドにポケットが付いているチケットホルダーです。イベントやコンサートのチケット、旅行の切符、写真・カード等を入れるのに使用いただけます。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文字やロゴは溶着部分には入れないようにしてください。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本紙校正をご希望の場合は別途料金がかかります。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シート状態での校正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:25,000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製品状態での校正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:30,000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248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2024-06-21T08:02:44Z</dcterms:modified>
</cp:coreProperties>
</file>