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クリアチケットホルダー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H120×W205mm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中に入るサイズ：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113x190mm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程度まで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7" y="2040452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オフセット印刷（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ニス）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サイズもすっぽり入る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製のチケットホルダーです。写真やチケット、領収書、ハガキ、パスポートなどを入れるのにおすすめです。デザインスペースが広いのでイラストや写真を大きく載せられます。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シートへの印刷は、プリンターやディスプレイとの発色の違いや、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シートの種類による発色の違いがあります。どうしても確認されたい方は、本紙校正または本機本紙校正をお勧めしております。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直射日光や、高温多湿の場所を避けて保管してください。熱変形を起こす場合があります。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5941665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29697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01705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ふたを閉めない状態で納品いたします。閉めた状態での納品は別途費用が掛かります。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袋への個別封入も別途承っております。費用：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+@6.5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こちらは簡易校正（インクジェットプリンタ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紙）費用を含んだ価格となっております。本紙校正、もしくは本機本紙校正をご希望の場合は別途ご相談ください。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17946</TotalTime>
  <Words>334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589</cp:revision>
  <cp:lastPrinted>2021-10-13T13:51:27Z</cp:lastPrinted>
  <dcterms:created xsi:type="dcterms:W3CDTF">2013-12-25T09:34:24Z</dcterms:created>
  <dcterms:modified xsi:type="dcterms:W3CDTF">2024-06-21T08:06:28Z</dcterms:modified>
</cp:coreProperties>
</file>