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568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b="1">
                <a:solidFill>
                  <a:schemeClr val="tx1"/>
                </a:solidFill>
              </a:rPr>
              <a:t>ヒノキの</a:t>
            </a:r>
            <a:r>
              <a:rPr lang="en-US" altLang="ja-JP" b="1" dirty="0">
                <a:solidFill>
                  <a:schemeClr val="tx1"/>
                </a:solidFill>
              </a:rPr>
              <a:t>A4</a:t>
            </a:r>
            <a:r>
              <a:rPr lang="ja-JP" altLang="en-US" b="1">
                <a:solidFill>
                  <a:schemeClr val="tx1"/>
                </a:solidFill>
              </a:rPr>
              <a:t>ファイル</a:t>
            </a:r>
            <a:endParaRPr lang="ja-JP" altLang="ja-JP" b="1">
              <a:solidFill>
                <a:schemeClr val="tx1"/>
              </a:solidFill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幅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219mm×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高さ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307mm</a:t>
            </a:r>
            <a:endParaRPr kumimoji="1"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フルカラーインクジェット印刷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ja-JP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レーザー彫刻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国産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ヒノキ</a:t>
            </a:r>
            <a:r>
              <a:rPr lang="ja-JP" altLang="ja-JP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（間伐材）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ヒノキのA4ファイルは国産ヒノキの間伐材を使用した、天然木ならではの温もりと美しい木目が魅力の木製A4ファイルです。</a:t>
            </a:r>
            <a:b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紙やプラスチック製ファイルにはない高級感があり、企業のブランドイメージを印象的に演出します。</a:t>
            </a:r>
            <a:b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脱プラスチックやSDGsへの取り組みにも貢献できる環境配慮型アイテムとして、企業や自治体、学校など幅広いシーンで活用されています。</a:t>
            </a:r>
            <a:b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天然木ならではの落ち着いた風合いに加え、中身が見えにくい仕様のため、契約書や提案書、パンフレットなど大切な書類の収納にも最適です。</a:t>
            </a:r>
            <a:endParaRPr lang="ja-JP" altLang="en-US" sz="9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袋入れ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17920</TotalTime>
  <Words>243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563</cp:revision>
  <cp:lastPrinted>2021-10-13T13:51:27Z</cp:lastPrinted>
  <dcterms:created xsi:type="dcterms:W3CDTF">2013-12-25T09:34:24Z</dcterms:created>
  <dcterms:modified xsi:type="dcterms:W3CDTF">2026-07-29T08:18:40Z</dcterms:modified>
</cp:coreProperties>
</file>